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81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20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66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593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07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1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00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958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1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71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859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22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D8D92A-AB71-487E-8B51-B5B3D49B2EEF}" type="datetimeFigureOut">
              <a:rPr lang="en-US" smtClean="0"/>
              <a:t>3/25/2019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A7818-CD54-48AB-85C1-13991FED2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5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77" y="390526"/>
            <a:ext cx="3247496" cy="5734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64" y="299771"/>
            <a:ext cx="9294436" cy="649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30" y="361950"/>
            <a:ext cx="5984488" cy="6096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70" y="361950"/>
            <a:ext cx="6007230" cy="613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405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38" y="514351"/>
            <a:ext cx="5984624" cy="58673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372" y="381002"/>
            <a:ext cx="6332628" cy="647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39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7203"/>
            <a:ext cx="5919460" cy="59435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73" y="457203"/>
            <a:ext cx="6061228" cy="59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3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8" y="685798"/>
            <a:ext cx="5715046" cy="56555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9174" y="445106"/>
            <a:ext cx="6231376" cy="613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15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250"/>
            <a:ext cx="6445390" cy="6438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012" y="352425"/>
            <a:ext cx="5875988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00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629866"/>
            <a:ext cx="5486400" cy="53696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319" y="458416"/>
            <a:ext cx="5802462" cy="601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81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437" y="247650"/>
            <a:ext cx="6229074" cy="6248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164" y="247650"/>
            <a:ext cx="6251072" cy="63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5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1" y="235289"/>
            <a:ext cx="6286498" cy="62350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999" y="609600"/>
            <a:ext cx="539024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13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12" y="285750"/>
            <a:ext cx="6085176" cy="6286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716" y="285752"/>
            <a:ext cx="6386284" cy="628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61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4" y="685800"/>
            <a:ext cx="5686384" cy="5638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38" y="323850"/>
            <a:ext cx="6490762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69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1" y="312821"/>
            <a:ext cx="5916544" cy="578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84" y="312821"/>
            <a:ext cx="6090028" cy="6128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9797" y="128155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&gt;=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9796" y="6256933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NX &gt;=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54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0" y="266700"/>
            <a:ext cx="6370250" cy="65913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612" y="400050"/>
            <a:ext cx="617338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8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551"/>
            <a:ext cx="6165894" cy="6438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905" y="476250"/>
            <a:ext cx="5843984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525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342395"/>
            <a:ext cx="6057900" cy="602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781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50" y="238125"/>
            <a:ext cx="108736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068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1" y="312821"/>
            <a:ext cx="5916544" cy="57831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284" y="312821"/>
            <a:ext cx="6090028" cy="61287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29797" y="128155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&gt;= 1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29796" y="6256933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NX &gt;=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1428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2" y="619125"/>
            <a:ext cx="5660664" cy="560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5006" y="520736"/>
            <a:ext cx="5967438" cy="57974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29797" y="128155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TM</a:t>
            </a:r>
            <a:r>
              <a:rPr lang="sv-SE" dirty="0" smtClean="0"/>
              <a:t>M </a:t>
            </a:r>
            <a:r>
              <a:rPr lang="sv-SE" dirty="0" smtClean="0"/>
              <a:t>&gt;= 1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29796" y="6256933"/>
            <a:ext cx="389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NX &gt;=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3192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624" y="445106"/>
            <a:ext cx="6231376" cy="6136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" y="445106"/>
            <a:ext cx="5906150" cy="5924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69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TMM cutoff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867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cutoff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880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95" y="590550"/>
            <a:ext cx="5891560" cy="609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69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TMM cutoff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67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cutoff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81" y="590550"/>
            <a:ext cx="5566214" cy="592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40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726" y="521039"/>
            <a:ext cx="6286498" cy="62350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27" y="685800"/>
            <a:ext cx="5754696" cy="5905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0669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TMM cutoff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867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cutoff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32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52" y="847725"/>
            <a:ext cx="60939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669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TMM cutoff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67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cutoff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232" y="752475"/>
            <a:ext cx="6047160" cy="595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426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439" y="619852"/>
            <a:ext cx="5784812" cy="5807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59" y="657952"/>
            <a:ext cx="5845804" cy="588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50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0669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TMM cutoff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86725" y="48029"/>
            <a:ext cx="2162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PTPM cutoff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748961"/>
            <a:ext cx="5762624" cy="5931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7425" y="848613"/>
            <a:ext cx="5814164" cy="57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848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84" y="710467"/>
            <a:ext cx="5378616" cy="5443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09" y="710467"/>
            <a:ext cx="5388682" cy="544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56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850"/>
            <a:ext cx="6047160" cy="59539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806" y="195669"/>
            <a:ext cx="6351588" cy="62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857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95" y="609601"/>
            <a:ext cx="5553710" cy="58292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673" y="609601"/>
            <a:ext cx="5859254" cy="582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52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96" y="419100"/>
            <a:ext cx="6088808" cy="6057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688" y="438151"/>
            <a:ext cx="5976312" cy="601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56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9" y="133350"/>
            <a:ext cx="6458422" cy="655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205" y="552450"/>
            <a:ext cx="609639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70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5814164" cy="57322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0387" y="590550"/>
            <a:ext cx="5714726" cy="573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88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38</Words>
  <Application>Microsoft Office PowerPoint</Application>
  <PresentationFormat>Widescreen</PresentationFormat>
  <Paragraphs>16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Karlsson</dc:creator>
  <cp:lastModifiedBy>Max Karlsson</cp:lastModifiedBy>
  <cp:revision>9</cp:revision>
  <dcterms:created xsi:type="dcterms:W3CDTF">2019-03-25T11:03:45Z</dcterms:created>
  <dcterms:modified xsi:type="dcterms:W3CDTF">2019-03-25T15:47:06Z</dcterms:modified>
</cp:coreProperties>
</file>